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6" r:id="rId3"/>
    <p:sldId id="257" r:id="rId4"/>
    <p:sldId id="269" r:id="rId5"/>
    <p:sldId id="258" r:id="rId6"/>
    <p:sldId id="259" r:id="rId7"/>
    <p:sldId id="260" r:id="rId8"/>
    <p:sldId id="267" r:id="rId9"/>
    <p:sldId id="268" r:id="rId10"/>
    <p:sldId id="261" r:id="rId11"/>
    <p:sldId id="264" r:id="rId12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4" d="100"/>
          <a:sy n="84" d="100"/>
        </p:scale>
        <p:origin x="-654" y="-4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3D2825-D157-4BBB-BF8F-2C3D43C1730F}" type="datetimeFigureOut">
              <a:rPr lang="bg-BG" smtClean="0"/>
              <a:pPr/>
              <a:t>14.01.2018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C1A695-D272-4DB6-AE3F-9B1CE0089FFE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1112120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C1A695-D272-4DB6-AE3F-9B1CE0089FFE}" type="slidenum">
              <a:rPr lang="bg-BG" smtClean="0"/>
              <a:pPr/>
              <a:t>10</a:t>
            </a:fld>
            <a:endParaRPr lang="bg-BG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подзаглавията в образеца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14.01.2018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14.01.2018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14.01.2018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14.01.2018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14.01.2018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14.01.2018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14.01.2018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14.01.2018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14.01.2018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14.01.2018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14.01.2018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B35730-BCF4-4396-B8B9-CDCD4DB8B04E}" type="datetimeFigureOut">
              <a:rPr lang="bg-BG" smtClean="0"/>
              <a:pPr/>
              <a:t>14.01.2018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1026" name="Picture 2" descr="C:\Users\P\Desktop\s8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авоъгълник 4"/>
          <p:cNvSpPr/>
          <p:nvPr/>
        </p:nvSpPr>
        <p:spPr>
          <a:xfrm>
            <a:off x="1691680" y="2276872"/>
            <a:ext cx="5820119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bg-BG" sz="5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accent3"/>
                </a:solidFill>
              </a:rPr>
              <a:t>ПОРТФОЛИО </a:t>
            </a:r>
          </a:p>
          <a:p>
            <a:pPr algn="ctr"/>
            <a:r>
              <a:rPr lang="bg-BG" sz="5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accent3"/>
                </a:solidFill>
              </a:rPr>
              <a:t>НА </a:t>
            </a:r>
          </a:p>
          <a:p>
            <a:pPr algn="ctr"/>
            <a:r>
              <a:rPr lang="en-US" sz="5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accent3"/>
                </a:solidFill>
              </a:rPr>
              <a:t>II </a:t>
            </a:r>
            <a:r>
              <a:rPr lang="bg-BG" sz="5400" b="1" dirty="0" err="1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accent3"/>
                </a:solidFill>
              </a:rPr>
              <a:t>ра</a:t>
            </a:r>
            <a:r>
              <a:rPr lang="bg-BG" sz="54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accent3"/>
                </a:solidFill>
              </a:rPr>
              <a:t> ДЕТСКА ЯСЛА </a:t>
            </a:r>
            <a:endParaRPr lang="bg-BG" sz="5400" b="1" cap="none" spc="0" dirty="0">
              <a:ln>
                <a:solidFill>
                  <a:schemeClr val="accent3">
                    <a:lumMod val="75000"/>
                  </a:schemeClr>
                </a:solidFill>
              </a:ln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лавие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съдържани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2050" name="Picture 2" descr="C:\Users\P\Desktop\9ba61b542e87cb1d62ea0b0b9790729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8" name="Правоъгълник 7"/>
          <p:cNvSpPr/>
          <p:nvPr/>
        </p:nvSpPr>
        <p:spPr>
          <a:xfrm>
            <a:off x="899592" y="1844824"/>
            <a:ext cx="741682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7313" indent="-87313" algn="ctr">
              <a:buNone/>
            </a:pPr>
            <a: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Ние сме най- малките възпитани</a:t>
            </a:r>
            <a:r>
              <a:rPr lang="bg-BG" sz="20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</a:t>
            </a:r>
            <a: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от I</a:t>
            </a:r>
            <a:r>
              <a:rPr lang="en-US" sz="20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000" b="1" i="1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</a:t>
            </a:r>
            <a: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Детска</a:t>
            </a:r>
            <a: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ясла</a:t>
            </a:r>
            <a: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на ДГ“</a:t>
            </a:r>
            <a:r>
              <a:rPr lang="ru-RU" sz="2000" b="1" i="1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Здравец</a:t>
            </a:r>
            <a: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”, гр. </a:t>
            </a:r>
            <a:r>
              <a:rPr lang="ru-RU" sz="2000" b="1" i="1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Пазарджик</a:t>
            </a:r>
            <a: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 marL="87313" indent="-87313" algn="ctr">
              <a:buNone/>
            </a:pPr>
            <a:endParaRPr lang="ru-RU" sz="2000" i="1" dirty="0" smtClean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87313" indent="-87313" algn="ctr">
              <a:buNone/>
            </a:pPr>
            <a:r>
              <a:rPr lang="ru-RU" sz="20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В </a:t>
            </a:r>
            <a:r>
              <a:rPr lang="ru-RU" sz="2000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нашата</a:t>
            </a:r>
            <a:r>
              <a:rPr lang="ru-RU" sz="20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група</a:t>
            </a:r>
            <a:r>
              <a:rPr lang="ru-RU" sz="20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има</a:t>
            </a:r>
            <a:r>
              <a:rPr lang="ru-RU" sz="20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30 </a:t>
            </a:r>
            <a:r>
              <a:rPr lang="ru-RU" sz="2000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деца</a:t>
            </a:r>
            <a:r>
              <a:rPr lang="ru-RU" sz="20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възраст</a:t>
            </a:r>
            <a:r>
              <a:rPr lang="ru-RU" sz="20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между 2 и 3 </a:t>
            </a:r>
            <a:r>
              <a:rPr lang="ru-RU" sz="2000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години</a:t>
            </a:r>
            <a:r>
              <a:rPr lang="ru-RU" sz="20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- 16 </a:t>
            </a:r>
            <a:r>
              <a:rPr lang="ru-RU" sz="2000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момчета</a:t>
            </a:r>
            <a:r>
              <a:rPr lang="ru-RU" sz="20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15 </a:t>
            </a:r>
            <a:r>
              <a:rPr lang="bg-BG" sz="20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момичета.</a:t>
            </a:r>
          </a:p>
          <a:p>
            <a:pPr marL="87313" indent="93663"/>
            <a:endParaRPr lang="en-US" sz="2000" dirty="0" smtClean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87313" indent="93663"/>
            <a:r>
              <a:rPr lang="ru-RU" sz="2000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Грижите</a:t>
            </a:r>
            <a:r>
              <a:rPr lang="ru-RU" sz="20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нас се </a:t>
            </a:r>
            <a:r>
              <a:rPr lang="ru-RU" sz="2000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поемат</a:t>
            </a:r>
            <a:r>
              <a:rPr lang="ru-RU" sz="20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от </a:t>
            </a:r>
            <a:r>
              <a:rPr lang="bg-BG" sz="20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квалифицирани </a:t>
            </a:r>
            <a:r>
              <a:rPr lang="ru-RU" sz="2000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медицински</a:t>
            </a:r>
            <a:r>
              <a:rPr lang="ru-RU" sz="20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сестри</a:t>
            </a:r>
            <a:r>
              <a:rPr lang="ru-RU" sz="20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bg-BG" sz="20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bg-BG" sz="20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bg-BG" sz="20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Попова и М.Чолакова </a:t>
            </a:r>
          </a:p>
          <a:p>
            <a:pPr marL="87313" indent="-87313">
              <a:buNone/>
            </a:pPr>
            <a:r>
              <a:rPr lang="bg-BG" sz="20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и помощник-възпитателките-  леля Ани  и леля </a:t>
            </a:r>
            <a:r>
              <a:rPr lang="bg-BG" sz="2000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Гери</a:t>
            </a:r>
            <a:r>
              <a:rPr lang="bg-BG" sz="20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 marL="87313" indent="-87313" algn="ctr">
              <a:buNone/>
            </a:pPr>
            <a:r>
              <a:rPr lang="bg-BG" sz="20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</a:p>
        </p:txBody>
      </p:sp>
      <p:sp>
        <p:nvSpPr>
          <p:cNvPr id="9" name="Правоъгълник 8"/>
          <p:cNvSpPr/>
          <p:nvPr/>
        </p:nvSpPr>
        <p:spPr>
          <a:xfrm>
            <a:off x="2267744" y="836712"/>
            <a:ext cx="45365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3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 СЕ ЗАПОЗНАЕМ </a:t>
            </a:r>
            <a:endParaRPr lang="bg-BG" sz="32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лавие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съдържани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2050" name="Picture 2" descr="C:\Users\P\Desktop\9ba61b542e87cb1d62ea0b0b9790729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pic>
        <p:nvPicPr>
          <p:cNvPr id="2051" name="Picture 3" descr="C:\Users\P\Desktop\ДЯ 2\DSC015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980728"/>
            <a:ext cx="6876256" cy="515698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Текстово поле 7"/>
          <p:cNvSpPr txBox="1"/>
          <p:nvPr/>
        </p:nvSpPr>
        <p:spPr>
          <a:xfrm>
            <a:off x="3419872" y="332656"/>
            <a:ext cx="23657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3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Ето ни и нас</a:t>
            </a:r>
            <a:endParaRPr lang="bg-BG" sz="32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лавие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съдържани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2050" name="Picture 2" descr="C:\Users\P\Desktop\9ba61b542e87cb1d62ea0b0b9790729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Правоъгълник 8"/>
          <p:cNvSpPr/>
          <p:nvPr/>
        </p:nvSpPr>
        <p:spPr>
          <a:xfrm>
            <a:off x="2267744" y="836712"/>
            <a:ext cx="45365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3200" dirty="0" smtClean="0">
                <a:solidFill>
                  <a:srgbClr val="9BBB59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bg-BG" sz="3200" dirty="0">
              <a:solidFill>
                <a:srgbClr val="9BBB59">
                  <a:lumMod val="50000"/>
                </a:srgbClr>
              </a:solidFill>
            </a:endParaRP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71638"/>
            <a:ext cx="8712968" cy="3989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30618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лавие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2050" name="Picture 2" descr="C:\Users\P\Desktop\9ba61b542e87cb1d62ea0b0b9790729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pic>
        <p:nvPicPr>
          <p:cNvPr id="3074" name="Picture 2" descr="C:\Users\P\Desktop\ДЯ 2\DSC0159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052736"/>
            <a:ext cx="3648548" cy="2736304"/>
          </a:xfrm>
          <a:prstGeom prst="rect">
            <a:avLst/>
          </a:prstGeom>
          <a:noFill/>
          <a:ln w="57150">
            <a:solidFill>
              <a:schemeClr val="accent3">
                <a:lumMod val="75000"/>
              </a:schemeClr>
            </a:solidFill>
          </a:ln>
        </p:spPr>
      </p:pic>
      <p:sp>
        <p:nvSpPr>
          <p:cNvPr id="8" name="Текстово поле 7"/>
          <p:cNvSpPr txBox="1"/>
          <p:nvPr/>
        </p:nvSpPr>
        <p:spPr>
          <a:xfrm>
            <a:off x="2843808" y="404664"/>
            <a:ext cx="46185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3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Това е нашата занималня</a:t>
            </a:r>
            <a:endParaRPr lang="bg-BG" sz="32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4068" y="2924944"/>
            <a:ext cx="4307971" cy="3230978"/>
          </a:xfrm>
          <a:prstGeom prst="rect">
            <a:avLst/>
          </a:prstGeom>
          <a:noFill/>
          <a:ln w="57150">
            <a:solidFill>
              <a:schemeClr val="accent3">
                <a:lumMod val="7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2050" name="Picture 2" descr="C:\Users\P\Desktop\9ba61b542e87cb1d62ea0b0b9790729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pic>
        <p:nvPicPr>
          <p:cNvPr id="4098" name="Picture 2" descr="C:\Users\P\Desktop\ДЯ 2\DSC016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980728"/>
            <a:ext cx="3871214" cy="2903297"/>
          </a:xfrm>
          <a:prstGeom prst="flowChartAlternateProcess">
            <a:avLst/>
          </a:prstGeom>
          <a:noFill/>
        </p:spPr>
      </p:pic>
      <p:pic>
        <p:nvPicPr>
          <p:cNvPr id="4099" name="Picture 3" descr="C:\Users\P\Desktop\ДЯ 2\DSC016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3140968"/>
            <a:ext cx="3744563" cy="2808312"/>
          </a:xfrm>
          <a:prstGeom prst="flowChartAlternateProcess">
            <a:avLst/>
          </a:prstGeom>
          <a:noFill/>
        </p:spPr>
      </p:pic>
      <p:sp>
        <p:nvSpPr>
          <p:cNvPr id="7" name="Текстово поле 6"/>
          <p:cNvSpPr txBox="1"/>
          <p:nvPr/>
        </p:nvSpPr>
        <p:spPr>
          <a:xfrm>
            <a:off x="5220072" y="1700808"/>
            <a:ext cx="28066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3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Заедно играем </a:t>
            </a:r>
            <a:endParaRPr lang="bg-BG" sz="32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2050" name="Picture 2" descr="C:\Users\P\Desktop\9ba61b542e87cb1d62ea0b0b9790729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852936"/>
            <a:ext cx="4320479" cy="32403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-9000"/>
                    </a14:imgEffect>
                    <a14:imgEffect>
                      <a14:brightnessContrast bright="14000" contras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1052736"/>
            <a:ext cx="4032448" cy="30243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2050" name="Picture 2" descr="C:\Users\P\Desktop\9ba61b542e87cb1d62ea0b0b9790729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2483768" y="2273389"/>
            <a:ext cx="43924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1200" dirty="0" smtClean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1200" dirty="0" smtClean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1200" dirty="0" smtClean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1200" dirty="0" smtClean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955533"/>
            <a:ext cx="4032448" cy="3286038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04664"/>
            <a:ext cx="3816424" cy="2862318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924944"/>
            <a:ext cx="4380550" cy="3285412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252840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2050" name="Picture 2" descr="C:\Users\P\Desktop\9ba61b542e87cb1d62ea0b0b9790729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2483768" y="2273389"/>
            <a:ext cx="43924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1200" dirty="0" smtClean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1200" dirty="0" smtClean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1200" dirty="0" smtClean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sz="1200" dirty="0" smtClean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556792"/>
            <a:ext cx="5131462" cy="36724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 descr="C:\Users\P\Desktop\cartoon bee with red love hearts 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4653136"/>
            <a:ext cx="1905943" cy="19059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0252840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2050" name="Picture 2" descr="C:\Users\P\Desktop\9ba61b542e87cb1d62ea0b0b9790729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pic>
        <p:nvPicPr>
          <p:cNvPr id="6146" name="Picture 2" descr="C:\Users\P\Desktop\ДЯ 2\^E8B61DCC6DD8661D558AD547BFF00C7F6868406606DF9EDFD7^pimgpsh_fullsize_dist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1196752"/>
            <a:ext cx="6995100" cy="4680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2050" name="Picture 2" descr="C:\Users\P\Desktop\9ba61b542e87cb1d62ea0b0b9790729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2483768" y="980728"/>
            <a:ext cx="4392488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bg-BG" sz="12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bg-BG" sz="12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sz="2800" b="0" i="0" u="none" strike="noStrike" cap="none" normalizeH="0" baseline="0" dirty="0" err="1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Ний</a:t>
            </a:r>
            <a:r>
              <a:rPr kumimoji="0" lang="bg-BG" sz="28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сме слънчеви деца,</a:t>
            </a:r>
            <a:br>
              <a:rPr kumimoji="0" lang="bg-BG" sz="28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bg-BG" sz="28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носим радост, красота!</a:t>
            </a:r>
            <a:br>
              <a:rPr kumimoji="0" lang="bg-BG" sz="28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bg-BG" sz="28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Щастие в очичките ни грее,</a:t>
            </a:r>
            <a:br>
              <a:rPr kumimoji="0" lang="bg-BG" sz="28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bg-BG" sz="28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весел смях край нас се лее!</a:t>
            </a:r>
            <a:br>
              <a:rPr kumimoji="0" lang="bg-BG" sz="28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bg-BG" sz="28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Под дъгата </a:t>
            </a:r>
            <a:r>
              <a:rPr kumimoji="0" lang="bg-BG" sz="2800" b="0" i="0" u="none" strike="noStrike" cap="none" normalizeH="0" baseline="0" dirty="0" err="1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ний</a:t>
            </a:r>
            <a:r>
              <a:rPr kumimoji="0" lang="bg-BG" sz="28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живеем,</a:t>
            </a:r>
            <a:br>
              <a:rPr kumimoji="0" lang="bg-BG" sz="28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bg-BG" sz="28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веселим се, песни пеем!</a:t>
            </a:r>
            <a:endParaRPr kumimoji="0" lang="bg-BG" sz="2800" b="0" i="0" u="none" strike="noStrike" cap="none" normalizeH="0" baseline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2" name="Picture 4" descr="C:\Users\P\Desktop\cartoon bee with red love hearts 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4149080"/>
            <a:ext cx="1905943" cy="19059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тема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46</Words>
  <Application>Microsoft Office PowerPoint</Application>
  <PresentationFormat>Презентация на цял екран (4:3)</PresentationFormat>
  <Paragraphs>25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11</vt:i4>
      </vt:variant>
    </vt:vector>
  </HeadingPairs>
  <TitlesOfParts>
    <vt:vector size="12" baseType="lpstr">
      <vt:lpstr>Office тема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</dc:creator>
  <cp:lastModifiedBy>P</cp:lastModifiedBy>
  <cp:revision>22</cp:revision>
  <dcterms:created xsi:type="dcterms:W3CDTF">2018-01-10T17:02:27Z</dcterms:created>
  <dcterms:modified xsi:type="dcterms:W3CDTF">2018-01-14T16:07:53Z</dcterms:modified>
</cp:coreProperties>
</file>